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38112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4266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0993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3715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3990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937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3128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8986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6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7765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1754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141FC9-8AB5-4064-BA55-771CC40ACC02}" type="datetimeFigureOut">
              <a:rPr lang="en-IN" smtClean="0"/>
              <a:t>07-06-2024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248BE6-1483-40EF-A4B9-160DE62EE8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618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API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0798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001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085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241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96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17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73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408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428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5866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312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127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668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0595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05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0367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607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929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4297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6429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888431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42918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624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463317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65003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40962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374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30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082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308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53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64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1</Words>
  <Application>Microsoft Office PowerPoint</Application>
  <PresentationFormat>Widescreen</PresentationFormat>
  <Paragraphs>1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</dc:title>
  <dc:creator>Laxman</dc:creator>
  <cp:lastModifiedBy>Laxman</cp:lastModifiedBy>
  <cp:revision>24</cp:revision>
  <dcterms:created xsi:type="dcterms:W3CDTF">2024-06-07T09:01:19Z</dcterms:created>
  <dcterms:modified xsi:type="dcterms:W3CDTF">2024-06-07T13:01:58Z</dcterms:modified>
</cp:coreProperties>
</file>